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0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209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456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543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25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38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700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417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522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41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74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618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251BB-D170-4A20-B27C-A5E4FA0C1E3A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FD717-956D-487E-B785-0A6D5A466B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81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23097" y="5286612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2019.11.22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6" t="1" r="10558" b="3092"/>
          <a:stretch/>
        </p:blipFill>
        <p:spPr>
          <a:xfrm>
            <a:off x="6291618" y="796498"/>
            <a:ext cx="5622877" cy="4490114"/>
          </a:xfrm>
          <a:prstGeom prst="rect">
            <a:avLst/>
          </a:prstGeom>
        </p:spPr>
      </p:pic>
      <p:pic>
        <p:nvPicPr>
          <p:cNvPr id="3" name="201911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317" y="2490568"/>
            <a:ext cx="5127626" cy="256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7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1</cp:revision>
  <dcterms:created xsi:type="dcterms:W3CDTF">2019-11-26T10:24:55Z</dcterms:created>
  <dcterms:modified xsi:type="dcterms:W3CDTF">2019-11-26T10:25:08Z</dcterms:modified>
</cp:coreProperties>
</file>

<file path=docProps/thumbnail.jpeg>
</file>